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176587"/>
            <a:ext cx="49911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14500"/>
            <a:ext cx="115538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388843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86037"/>
            <a:ext cx="110490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108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33550"/>
            <a:ext cx="111728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429000"/>
            <a:ext cx="11347052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4703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418" y="6093296"/>
            <a:ext cx="8877006" cy="7123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61103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212"/>
            <a:ext cx="116967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76500"/>
            <a:ext cx="109061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6524" y="3583476"/>
            <a:ext cx="25358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0130"/>
            <a:ext cx="117538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47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42900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3429000"/>
            <a:ext cx="17093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359" y="4447572"/>
            <a:ext cx="11961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0538" y="4447572"/>
            <a:ext cx="2205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9953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9232" cy="35333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361" y="4765855"/>
            <a:ext cx="9304445" cy="20475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97956" y="4077072"/>
            <a:ext cx="3250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95437"/>
            <a:ext cx="115824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775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04962"/>
            <a:ext cx="108204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10875" cy="436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254" y="1489813"/>
            <a:ext cx="5133975" cy="434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2348879"/>
            <a:ext cx="5976664" cy="3672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989647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636912"/>
            <a:ext cx="22322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688" y="3493439"/>
            <a:ext cx="105938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1472"/>
            <a:ext cx="11763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4219"/>
            <a:ext cx="108013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789040"/>
            <a:ext cx="32403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6481" y="4807612"/>
            <a:ext cx="157148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7833" y="4807612"/>
            <a:ext cx="157148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099" y="5837759"/>
            <a:ext cx="157148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85912"/>
            <a:ext cx="107346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184"/>
            <a:ext cx="116681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172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79"/>
            <a:ext cx="8208912" cy="15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698" y="4182912"/>
            <a:ext cx="4772198" cy="1478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76390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832" y="3140968"/>
            <a:ext cx="8430472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2866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45793"/>
            <a:ext cx="116014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14475"/>
            <a:ext cx="106584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6362"/>
            <a:ext cx="11753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2584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195512"/>
            <a:ext cx="9086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